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7" r:id="rId2"/>
    <p:sldId id="304" r:id="rId3"/>
    <p:sldId id="2270" r:id="rId4"/>
    <p:sldId id="271" r:id="rId5"/>
    <p:sldId id="273" r:id="rId6"/>
    <p:sldId id="1614" r:id="rId7"/>
    <p:sldId id="301" r:id="rId8"/>
    <p:sldId id="302" r:id="rId9"/>
    <p:sldId id="280" r:id="rId10"/>
    <p:sldId id="265" r:id="rId11"/>
    <p:sldId id="292" r:id="rId12"/>
    <p:sldId id="296" r:id="rId13"/>
    <p:sldId id="305" r:id="rId14"/>
  </p:sldIdLst>
  <p:sldSz cx="9144000" cy="5143500" type="screen16x9"/>
  <p:notesSz cx="6858000" cy="9144000"/>
  <p:defaultTextStyle>
    <a:defPPr>
      <a:defRPr lang="en-US"/>
    </a:defPPr>
    <a:lvl1pPr marL="0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1pPr>
    <a:lvl2pPr marL="336999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2pPr>
    <a:lvl3pPr marL="673998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3pPr>
    <a:lvl4pPr marL="1010998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4pPr>
    <a:lvl5pPr marL="1347997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5pPr>
    <a:lvl6pPr marL="1684997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2021995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2358995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2695993" algn="l" defTabSz="336999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73A"/>
    <a:srgbClr val="1E4D2B"/>
    <a:srgbClr val="C10065"/>
    <a:srgbClr val="CC006A"/>
    <a:srgbClr val="404140"/>
    <a:srgbClr val="DAD490"/>
    <a:srgbClr val="E1963E"/>
    <a:srgbClr val="7F7F7F"/>
    <a:srgbClr val="E57D30"/>
    <a:srgbClr val="092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31" autoAdjust="0"/>
    <p:restoredTop sz="95994" autoAdjust="0"/>
  </p:normalViewPr>
  <p:slideViewPr>
    <p:cSldViewPr snapToGrid="0" snapToObjects="1">
      <p:cViewPr varScale="1">
        <p:scale>
          <a:sx n="160" d="100"/>
          <a:sy n="160" d="100"/>
        </p:scale>
        <p:origin x="60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15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E51A5-B478-1E40-8CBB-0DAA8831E99D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AD578-DED7-9640-8F31-2B6A02B2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587F-861E-6740-9643-E3DDAE89B8D6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2F50-0B60-B34B-8422-4E195A5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1pPr>
    <a:lvl2pPr marL="302529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2pPr>
    <a:lvl3pPr marL="605058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3pPr>
    <a:lvl4pPr marL="907588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4pPr>
    <a:lvl5pPr marL="1210117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5pPr>
    <a:lvl6pPr marL="1512646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6pPr>
    <a:lvl7pPr marL="1815175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7pPr>
    <a:lvl8pPr marL="2117705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8pPr>
    <a:lvl9pPr marL="2420234" algn="l" defTabSz="605058" rtl="0" eaLnBrk="1" latinLnBrk="0" hangingPunct="1">
      <a:defRPr sz="7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5172449" y="1"/>
            <a:ext cx="3971552" cy="51435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15638" y="1783828"/>
            <a:ext cx="8312726" cy="140679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71">
                <a:solidFill>
                  <a:schemeClr val="bg1"/>
                </a:solidFill>
                <a:latin typeface="+mj-lt"/>
              </a:defRPr>
            </a:lvl1pPr>
            <a:lvl2pPr marL="463005" indent="0">
              <a:buNone/>
              <a:defRPr sz="3637">
                <a:solidFill>
                  <a:schemeClr val="bg1"/>
                </a:solidFill>
                <a:latin typeface="+mj-lt"/>
              </a:defRPr>
            </a:lvl2pPr>
            <a:lvl3pPr marL="926012" indent="0">
              <a:buNone/>
              <a:defRPr sz="3637">
                <a:solidFill>
                  <a:schemeClr val="bg1"/>
                </a:solidFill>
                <a:latin typeface="+mj-lt"/>
              </a:defRPr>
            </a:lvl3pPr>
            <a:lvl4pPr marL="1389017" indent="0">
              <a:buNone/>
              <a:defRPr sz="3637">
                <a:solidFill>
                  <a:schemeClr val="bg1"/>
                </a:solidFill>
                <a:latin typeface="+mj-lt"/>
              </a:defRPr>
            </a:lvl4pPr>
            <a:lvl5pPr marL="1852024" indent="0">
              <a:buNone/>
              <a:defRPr sz="3637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3553221"/>
            <a:ext cx="8312726" cy="362279"/>
          </a:xfrm>
        </p:spPr>
        <p:txBody>
          <a:bodyPr>
            <a:spAutoFit/>
          </a:bodyPr>
          <a:lstStyle>
            <a:lvl1pPr marL="0" indent="0">
              <a:buNone/>
              <a:defRPr sz="1059">
                <a:solidFill>
                  <a:schemeClr val="bg1"/>
                </a:solidFill>
              </a:defRPr>
            </a:lvl1pPr>
            <a:lvl2pPr marL="463005" indent="0">
              <a:buNone/>
              <a:defRPr/>
            </a:lvl2pPr>
            <a:lvl3pPr marL="926012" indent="0">
              <a:buNone/>
              <a:defRPr/>
            </a:lvl3pPr>
            <a:lvl4pPr marL="1389017" indent="0">
              <a:buNone/>
              <a:defRPr/>
            </a:lvl4pPr>
            <a:lvl5pPr marL="1852024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82653" y="3389709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0A5E00A-2CE9-F44A-942C-0755D5256B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41261" y="4432755"/>
            <a:ext cx="2575155" cy="3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51176" cy="51435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51176" y="0"/>
            <a:ext cx="3092824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6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326841" y="1846010"/>
            <a:ext cx="2541494" cy="387995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1853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26841" y="2571750"/>
            <a:ext cx="2541494" cy="37612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216" y="4598058"/>
            <a:ext cx="323566" cy="3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449" y="650159"/>
            <a:ext cx="3217768" cy="1284711"/>
          </a:xfrm>
        </p:spPr>
        <p:txBody>
          <a:bodyPr anchor="t" anchorCtr="0"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1449" y="2019879"/>
            <a:ext cx="3217767" cy="13519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040665" y="0"/>
            <a:ext cx="5103336" cy="51435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4785" y="650159"/>
            <a:ext cx="3217768" cy="1284711"/>
          </a:xfrm>
        </p:spPr>
        <p:txBody>
          <a:bodyPr anchor="t" anchorCtr="0"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4785" y="2019879"/>
            <a:ext cx="3217767" cy="13519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103336" cy="51435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23582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4987" y="4403848"/>
            <a:ext cx="8614026" cy="550539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2909"/>
            </a:lvl1pPr>
          </a:lstStyle>
          <a:p>
            <a:r>
              <a:rPr lang="en-US" dirty="0"/>
              <a:t>Headline Copy Here</a:t>
            </a:r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055167" y="1533699"/>
            <a:ext cx="2673197" cy="886144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2545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55167" y="2468061"/>
            <a:ext cx="2673197" cy="376129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839933" y="954952"/>
            <a:ext cx="4541694" cy="330635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4878761"/>
            <a:ext cx="9144000" cy="264740"/>
            <a:chOff x="0" y="7372350"/>
            <a:chExt cx="13817600" cy="400051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DD7E199-F78F-0F44-A253-43713C3C04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294" y="4902322"/>
            <a:ext cx="1469004" cy="2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4878761"/>
            <a:ext cx="9144000" cy="264740"/>
            <a:chOff x="0" y="7372350"/>
            <a:chExt cx="13817600" cy="400051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FD9074-C66A-C245-96D5-36871334F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294" y="4902322"/>
            <a:ext cx="1469004" cy="220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482654" y="2778864"/>
            <a:ext cx="8312726" cy="733271"/>
          </a:xfrm>
          <a:prstGeom prst="rect">
            <a:avLst/>
          </a:prstGeom>
        </p:spPr>
        <p:txBody>
          <a:bodyPr vert="horz" lIns="60512" tIns="60512" rIns="60512" bIns="6051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971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31394"/>
          <a:stretch/>
        </p:blipFill>
        <p:spPr>
          <a:xfrm>
            <a:off x="5563252" y="0"/>
            <a:ext cx="3580749" cy="500705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83506" y="3928750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7F6278C-68B3-5642-AD13-52E92CA0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506" y="4129218"/>
            <a:ext cx="2329685" cy="3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4591003" y="-1"/>
            <a:ext cx="4552997" cy="51435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15638" y="1783828"/>
            <a:ext cx="8312726" cy="140679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71">
                <a:solidFill>
                  <a:schemeClr val="bg1"/>
                </a:solidFill>
                <a:latin typeface="+mj-lt"/>
              </a:defRPr>
            </a:lvl1pPr>
            <a:lvl2pPr marL="463005" indent="0">
              <a:buNone/>
              <a:defRPr sz="3637">
                <a:solidFill>
                  <a:schemeClr val="bg1"/>
                </a:solidFill>
                <a:latin typeface="+mj-lt"/>
              </a:defRPr>
            </a:lvl2pPr>
            <a:lvl3pPr marL="926012" indent="0">
              <a:buNone/>
              <a:defRPr sz="3637">
                <a:solidFill>
                  <a:schemeClr val="bg1"/>
                </a:solidFill>
                <a:latin typeface="+mj-lt"/>
              </a:defRPr>
            </a:lvl3pPr>
            <a:lvl4pPr marL="1389017" indent="0">
              <a:buNone/>
              <a:defRPr sz="3637">
                <a:solidFill>
                  <a:schemeClr val="bg1"/>
                </a:solidFill>
                <a:latin typeface="+mj-lt"/>
              </a:defRPr>
            </a:lvl4pPr>
            <a:lvl5pPr marL="1852024" indent="0">
              <a:buNone/>
              <a:defRPr sz="3637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3553221"/>
            <a:ext cx="8312726" cy="362279"/>
          </a:xfrm>
        </p:spPr>
        <p:txBody>
          <a:bodyPr>
            <a:spAutoFit/>
          </a:bodyPr>
          <a:lstStyle>
            <a:lvl1pPr marL="0" indent="0">
              <a:buNone/>
              <a:defRPr sz="1059">
                <a:solidFill>
                  <a:schemeClr val="bg1"/>
                </a:solidFill>
              </a:defRPr>
            </a:lvl1pPr>
            <a:lvl2pPr marL="463005" indent="0">
              <a:buNone/>
              <a:defRPr/>
            </a:lvl2pPr>
            <a:lvl3pPr marL="926012" indent="0">
              <a:buNone/>
              <a:defRPr/>
            </a:lvl3pPr>
            <a:lvl4pPr marL="1389017" indent="0">
              <a:buNone/>
              <a:defRPr/>
            </a:lvl4pPr>
            <a:lvl5pPr marL="1852024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82653" y="3389709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F8244D-6CC6-3247-B513-8591A902E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41261" y="4432755"/>
            <a:ext cx="2575155" cy="387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83506" y="3928750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4591003" y="-1"/>
            <a:ext cx="4552997" cy="5143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21BC1-39FA-5142-95FB-39C16A4F43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506" y="4129218"/>
            <a:ext cx="2329685" cy="3501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502A32-DAA7-F141-9CC5-C77C7BC679BA}"/>
              </a:ext>
            </a:extLst>
          </p:cNvPr>
          <p:cNvSpPr txBox="1">
            <a:spLocks/>
          </p:cNvSpPr>
          <p:nvPr userDrawn="1"/>
        </p:nvSpPr>
        <p:spPr>
          <a:xfrm>
            <a:off x="482654" y="2778864"/>
            <a:ext cx="8312726" cy="733271"/>
          </a:xfrm>
          <a:prstGeom prst="rect">
            <a:avLst/>
          </a:prstGeom>
        </p:spPr>
        <p:txBody>
          <a:bodyPr vert="horz" lIns="60512" tIns="60512" rIns="60512" bIns="6051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971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482654" y="2778581"/>
            <a:ext cx="8312726" cy="733271"/>
          </a:xfrm>
          <a:prstGeom prst="rect">
            <a:avLst/>
          </a:prstGeom>
        </p:spPr>
        <p:txBody>
          <a:bodyPr vert="horz" lIns="60512" tIns="60512" rIns="60512" bIns="6051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971" dirty="0">
                <a:solidFill>
                  <a:schemeClr val="tx2"/>
                </a:solidFill>
                <a:latin typeface="+mj-lt"/>
              </a:rPr>
              <a:t>Thank you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3506" y="3928468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08BD2C-8A62-FD40-B08E-741E7CDCB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3506" y="4165090"/>
            <a:ext cx="2333273" cy="35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D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339095"/>
            <a:ext cx="9144000" cy="18044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72340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339096"/>
            <a:ext cx="9144000" cy="18044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7652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892847" y="818030"/>
            <a:ext cx="184731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18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385453" y="-313764"/>
            <a:ext cx="184731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18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447028" y="-526677"/>
            <a:ext cx="184731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18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5638" y="1783828"/>
            <a:ext cx="8312726" cy="140679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71">
                <a:solidFill>
                  <a:schemeClr val="tx2"/>
                </a:solidFill>
                <a:latin typeface="+mj-lt"/>
              </a:defRPr>
            </a:lvl1pPr>
            <a:lvl2pPr marL="463005" indent="0">
              <a:buNone/>
              <a:defRPr sz="3637">
                <a:solidFill>
                  <a:schemeClr val="bg1"/>
                </a:solidFill>
                <a:latin typeface="+mj-lt"/>
              </a:defRPr>
            </a:lvl2pPr>
            <a:lvl3pPr marL="926012" indent="0">
              <a:buNone/>
              <a:defRPr sz="3637">
                <a:solidFill>
                  <a:schemeClr val="bg1"/>
                </a:solidFill>
                <a:latin typeface="+mj-lt"/>
              </a:defRPr>
            </a:lvl3pPr>
            <a:lvl4pPr marL="1389017" indent="0">
              <a:buNone/>
              <a:defRPr sz="3637">
                <a:solidFill>
                  <a:schemeClr val="bg1"/>
                </a:solidFill>
                <a:latin typeface="+mj-lt"/>
              </a:defRPr>
            </a:lvl4pPr>
            <a:lvl5pPr marL="1852024" indent="0">
              <a:buNone/>
              <a:defRPr sz="3637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15637" y="3553221"/>
            <a:ext cx="8312726" cy="362279"/>
          </a:xfrm>
        </p:spPr>
        <p:txBody>
          <a:bodyPr>
            <a:spAutoFit/>
          </a:bodyPr>
          <a:lstStyle>
            <a:lvl1pPr marL="0" indent="0">
              <a:buNone/>
              <a:defRPr sz="1059">
                <a:solidFill>
                  <a:schemeClr val="tx2"/>
                </a:solidFill>
              </a:defRPr>
            </a:lvl1pPr>
            <a:lvl2pPr marL="463005" indent="0">
              <a:buNone/>
              <a:defRPr/>
            </a:lvl2pPr>
            <a:lvl3pPr marL="926012" indent="0">
              <a:buNone/>
              <a:defRPr/>
            </a:lvl3pPr>
            <a:lvl4pPr marL="1389017" indent="0">
              <a:buNone/>
              <a:defRPr/>
            </a:lvl4pPr>
            <a:lvl5pPr marL="1852024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82653" y="3389709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0F7DC4-B570-714B-A3A0-3805631DFD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41261" y="4427314"/>
            <a:ext cx="2569982" cy="3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5638" y="536511"/>
            <a:ext cx="8312726" cy="734688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415638" y="1646393"/>
            <a:ext cx="8312726" cy="1397947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4878761"/>
            <a:ext cx="9144000" cy="264740"/>
            <a:chOff x="0" y="7372350"/>
            <a:chExt cx="13817600" cy="400051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9C1B43B-6F65-3D46-804A-D290C37FDA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294" y="4902322"/>
            <a:ext cx="1469004" cy="2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15638" y="536511"/>
            <a:ext cx="8312726" cy="734688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878761"/>
            <a:ext cx="9144000" cy="264740"/>
            <a:chOff x="0" y="7372350"/>
            <a:chExt cx="13817600" cy="400051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6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D6EC96-8FDD-524A-81A0-D5940B1642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294" y="4902322"/>
            <a:ext cx="1469004" cy="2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79997" y="1789969"/>
            <a:ext cx="6448367" cy="73468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279997" y="2899851"/>
            <a:ext cx="6448367" cy="384401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17026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79997" y="1789969"/>
            <a:ext cx="6448367" cy="73468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Section Header Goes Here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279997" y="2899851"/>
            <a:ext cx="6448367" cy="384401"/>
          </a:xfrm>
        </p:spPr>
        <p:txBody>
          <a:bodyPr wrap="square">
            <a:sp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17026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347817" y="1819932"/>
            <a:ext cx="6448367" cy="734688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 </a:t>
            </a:r>
            <a:r>
              <a:rPr lang="en-US"/>
              <a:t>Goes Here.”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163382" y="3993671"/>
            <a:ext cx="8780257" cy="12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491658" y="1788143"/>
            <a:ext cx="2385433" cy="450957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1588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497849"/>
            <a:ext cx="9144000" cy="408403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379284" y="1788143"/>
            <a:ext cx="2385433" cy="450957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1588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6266909" y="1788143"/>
            <a:ext cx="2385433" cy="450957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1588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AD7E7-8C2A-4049-A1D3-FB29051E079D}"/>
              </a:ext>
            </a:extLst>
          </p:cNvPr>
          <p:cNvSpPr txBox="1"/>
          <p:nvPr userDrawn="1"/>
        </p:nvSpPr>
        <p:spPr>
          <a:xfrm>
            <a:off x="781611" y="5009030"/>
            <a:ext cx="184731" cy="227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76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638" y="536511"/>
            <a:ext cx="8312726" cy="734688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38" y="1646393"/>
            <a:ext cx="8312726" cy="2092561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9" r:id="rId3"/>
    <p:sldLayoutId id="2147483649" r:id="rId4"/>
    <p:sldLayoutId id="2147483666" r:id="rId5"/>
    <p:sldLayoutId id="2147483668" r:id="rId6"/>
    <p:sldLayoutId id="2147483683" r:id="rId7"/>
    <p:sldLayoutId id="2147483687" r:id="rId8"/>
    <p:sldLayoutId id="2147483688" r:id="rId9"/>
    <p:sldLayoutId id="2147483669" r:id="rId10"/>
    <p:sldLayoutId id="2147483650" r:id="rId11"/>
    <p:sldLayoutId id="2147483686" r:id="rId12"/>
    <p:sldLayoutId id="2147483661" r:id="rId13"/>
    <p:sldLayoutId id="2147483680" r:id="rId14"/>
    <p:sldLayoutId id="2147483670" r:id="rId15"/>
    <p:sldLayoutId id="2147483681" r:id="rId16"/>
    <p:sldLayoutId id="2147483691" r:id="rId17"/>
    <p:sldLayoutId id="2147483682" r:id="rId18"/>
    <p:sldLayoutId id="2147483677" r:id="rId19"/>
    <p:sldLayoutId id="2147483692" r:id="rId20"/>
    <p:sldLayoutId id="2147483672" r:id="rId21"/>
    <p:sldLayoutId id="2147483693" r:id="rId22"/>
    <p:sldLayoutId id="2147483694" r:id="rId23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463005" rtl="0" eaLnBrk="1" latinLnBrk="0" hangingPunct="1">
        <a:spcBef>
          <a:spcPct val="0"/>
        </a:spcBef>
        <a:buNone/>
        <a:defRPr sz="3574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347254" indent="-347254" algn="l" defTabSz="463005" rtl="0" eaLnBrk="1" latinLnBrk="0" hangingPunct="1">
        <a:lnSpc>
          <a:spcPct val="120000"/>
        </a:lnSpc>
        <a:spcBef>
          <a:spcPts val="397"/>
        </a:spcBef>
        <a:spcAft>
          <a:spcPts val="397"/>
        </a:spcAft>
        <a:buFont typeface="Arial"/>
        <a:buChar char="•"/>
        <a:defRPr sz="1191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752384" indent="-289379" algn="l" defTabSz="463005" rtl="0" eaLnBrk="1" latinLnBrk="0" hangingPunct="1">
        <a:lnSpc>
          <a:spcPct val="120000"/>
        </a:lnSpc>
        <a:spcBef>
          <a:spcPts val="0"/>
        </a:spcBef>
        <a:spcAft>
          <a:spcPts val="397"/>
        </a:spcAft>
        <a:buFont typeface="Arial"/>
        <a:buChar char="–"/>
        <a:defRPr sz="1059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157515" indent="-231502" algn="l" defTabSz="463005" rtl="0" eaLnBrk="1" latinLnBrk="0" hangingPunct="1">
        <a:lnSpc>
          <a:spcPct val="120000"/>
        </a:lnSpc>
        <a:spcBef>
          <a:spcPts val="0"/>
        </a:spcBef>
        <a:spcAft>
          <a:spcPts val="397"/>
        </a:spcAft>
        <a:buFont typeface="Arial"/>
        <a:buChar char="•"/>
        <a:defRPr sz="1059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1620520" indent="-231502" algn="l" defTabSz="463005" rtl="0" eaLnBrk="1" latinLnBrk="0" hangingPunct="1">
        <a:lnSpc>
          <a:spcPct val="120000"/>
        </a:lnSpc>
        <a:spcBef>
          <a:spcPts val="0"/>
        </a:spcBef>
        <a:spcAft>
          <a:spcPts val="397"/>
        </a:spcAft>
        <a:buFont typeface="Arial"/>
        <a:buChar char="–"/>
        <a:defRPr sz="1059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2083526" indent="-231502" algn="l" defTabSz="463005" rtl="0" eaLnBrk="1" latinLnBrk="0" hangingPunct="1">
        <a:spcBef>
          <a:spcPct val="20000"/>
        </a:spcBef>
        <a:buFont typeface="Arial"/>
        <a:buChar char="»"/>
        <a:defRPr sz="1091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46532" indent="-231502" algn="l" defTabSz="4630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9539" indent="-231502" algn="l" defTabSz="4630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2543" indent="-231502" algn="l" defTabSz="4630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35550" indent="-231502" algn="l" defTabSz="4630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1pPr>
      <a:lvl2pPr marL="463005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2pPr>
      <a:lvl3pPr marL="926012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3pPr>
      <a:lvl4pPr marL="1389017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4pPr>
      <a:lvl5pPr marL="1852024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5pPr>
      <a:lvl6pPr marL="2315029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6pPr>
      <a:lvl7pPr marL="2778035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7pPr>
      <a:lvl8pPr marL="3241041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8pPr>
      <a:lvl9pPr marL="3704046" algn="l" defTabSz="463005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21" Type="http://schemas.openxmlformats.org/officeDocument/2006/relationships/image" Target="../media/image32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63" Type="http://schemas.openxmlformats.org/officeDocument/2006/relationships/image" Target="../media/image74.png"/><Relationship Id="rId68" Type="http://schemas.openxmlformats.org/officeDocument/2006/relationships/image" Target="../media/image79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9" Type="http://schemas.openxmlformats.org/officeDocument/2006/relationships/image" Target="../media/image40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3" Type="http://schemas.openxmlformats.org/officeDocument/2006/relationships/image" Target="../media/image64.png"/><Relationship Id="rId58" Type="http://schemas.openxmlformats.org/officeDocument/2006/relationships/image" Target="../media/image69.png"/><Relationship Id="rId66" Type="http://schemas.openxmlformats.org/officeDocument/2006/relationships/image" Target="../media/image77.png"/><Relationship Id="rId74" Type="http://schemas.openxmlformats.org/officeDocument/2006/relationships/image" Target="../media/image85.png"/><Relationship Id="rId5" Type="http://schemas.openxmlformats.org/officeDocument/2006/relationships/image" Target="../media/image16.png"/><Relationship Id="rId61" Type="http://schemas.openxmlformats.org/officeDocument/2006/relationships/image" Target="../media/image72.png"/><Relationship Id="rId19" Type="http://schemas.openxmlformats.org/officeDocument/2006/relationships/image" Target="../media/image3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56" Type="http://schemas.openxmlformats.org/officeDocument/2006/relationships/image" Target="../media/image67.png"/><Relationship Id="rId64" Type="http://schemas.openxmlformats.org/officeDocument/2006/relationships/image" Target="../media/image75.png"/><Relationship Id="rId69" Type="http://schemas.openxmlformats.org/officeDocument/2006/relationships/image" Target="../media/image80.png"/><Relationship Id="rId8" Type="http://schemas.openxmlformats.org/officeDocument/2006/relationships/image" Target="../media/image19.png"/><Relationship Id="rId51" Type="http://schemas.openxmlformats.org/officeDocument/2006/relationships/image" Target="../media/image62.png"/><Relationship Id="rId72" Type="http://schemas.openxmlformats.org/officeDocument/2006/relationships/image" Target="../media/image83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59" Type="http://schemas.openxmlformats.org/officeDocument/2006/relationships/image" Target="../media/image70.png"/><Relationship Id="rId67" Type="http://schemas.openxmlformats.org/officeDocument/2006/relationships/image" Target="../media/image78.png"/><Relationship Id="rId20" Type="http://schemas.openxmlformats.org/officeDocument/2006/relationships/image" Target="../media/image31.png"/><Relationship Id="rId41" Type="http://schemas.openxmlformats.org/officeDocument/2006/relationships/image" Target="../media/image52.png"/><Relationship Id="rId54" Type="http://schemas.openxmlformats.org/officeDocument/2006/relationships/image" Target="../media/image65.png"/><Relationship Id="rId62" Type="http://schemas.openxmlformats.org/officeDocument/2006/relationships/image" Target="../media/image73.png"/><Relationship Id="rId70" Type="http://schemas.openxmlformats.org/officeDocument/2006/relationships/image" Target="../media/image81.png"/><Relationship Id="rId75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57" Type="http://schemas.openxmlformats.org/officeDocument/2006/relationships/image" Target="../media/image68.png"/><Relationship Id="rId10" Type="http://schemas.openxmlformats.org/officeDocument/2006/relationships/image" Target="../media/image21.pn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60" Type="http://schemas.openxmlformats.org/officeDocument/2006/relationships/image" Target="../media/image71.png"/><Relationship Id="rId65" Type="http://schemas.openxmlformats.org/officeDocument/2006/relationships/image" Target="../media/image76.png"/><Relationship Id="rId73" Type="http://schemas.openxmlformats.org/officeDocument/2006/relationships/image" Target="../media/image8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9" Type="http://schemas.openxmlformats.org/officeDocument/2006/relationships/image" Target="../media/image50.png"/><Relationship Id="rId34" Type="http://schemas.openxmlformats.org/officeDocument/2006/relationships/image" Target="../media/image45.png"/><Relationship Id="rId50" Type="http://schemas.openxmlformats.org/officeDocument/2006/relationships/image" Target="../media/image61.png"/><Relationship Id="rId55" Type="http://schemas.openxmlformats.org/officeDocument/2006/relationships/image" Target="../media/image66.png"/><Relationship Id="rId76" Type="http://schemas.openxmlformats.org/officeDocument/2006/relationships/image" Target="../media/image87.png"/><Relationship Id="rId7" Type="http://schemas.openxmlformats.org/officeDocument/2006/relationships/image" Target="../media/image18.png"/><Relationship Id="rId71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21" Type="http://schemas.openxmlformats.org/officeDocument/2006/relationships/image" Target="../media/image32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63" Type="http://schemas.openxmlformats.org/officeDocument/2006/relationships/image" Target="../media/image74.png"/><Relationship Id="rId68" Type="http://schemas.openxmlformats.org/officeDocument/2006/relationships/image" Target="../media/image79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9" Type="http://schemas.openxmlformats.org/officeDocument/2006/relationships/image" Target="../media/image40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3" Type="http://schemas.openxmlformats.org/officeDocument/2006/relationships/image" Target="../media/image64.png"/><Relationship Id="rId58" Type="http://schemas.openxmlformats.org/officeDocument/2006/relationships/image" Target="../media/image69.png"/><Relationship Id="rId66" Type="http://schemas.openxmlformats.org/officeDocument/2006/relationships/image" Target="../media/image77.png"/><Relationship Id="rId74" Type="http://schemas.openxmlformats.org/officeDocument/2006/relationships/image" Target="../media/image85.png"/><Relationship Id="rId5" Type="http://schemas.openxmlformats.org/officeDocument/2006/relationships/image" Target="../media/image16.png"/><Relationship Id="rId61" Type="http://schemas.openxmlformats.org/officeDocument/2006/relationships/image" Target="../media/image72.png"/><Relationship Id="rId19" Type="http://schemas.openxmlformats.org/officeDocument/2006/relationships/image" Target="../media/image3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56" Type="http://schemas.openxmlformats.org/officeDocument/2006/relationships/image" Target="../media/image67.png"/><Relationship Id="rId64" Type="http://schemas.openxmlformats.org/officeDocument/2006/relationships/image" Target="../media/image75.png"/><Relationship Id="rId69" Type="http://schemas.openxmlformats.org/officeDocument/2006/relationships/image" Target="../media/image80.png"/><Relationship Id="rId8" Type="http://schemas.openxmlformats.org/officeDocument/2006/relationships/image" Target="../media/image19.png"/><Relationship Id="rId51" Type="http://schemas.openxmlformats.org/officeDocument/2006/relationships/image" Target="../media/image62.png"/><Relationship Id="rId72" Type="http://schemas.openxmlformats.org/officeDocument/2006/relationships/image" Target="../media/image83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59" Type="http://schemas.openxmlformats.org/officeDocument/2006/relationships/image" Target="../media/image70.png"/><Relationship Id="rId67" Type="http://schemas.openxmlformats.org/officeDocument/2006/relationships/image" Target="../media/image78.png"/><Relationship Id="rId20" Type="http://schemas.openxmlformats.org/officeDocument/2006/relationships/image" Target="../media/image31.png"/><Relationship Id="rId41" Type="http://schemas.openxmlformats.org/officeDocument/2006/relationships/image" Target="../media/image52.png"/><Relationship Id="rId54" Type="http://schemas.openxmlformats.org/officeDocument/2006/relationships/image" Target="../media/image65.png"/><Relationship Id="rId62" Type="http://schemas.openxmlformats.org/officeDocument/2006/relationships/image" Target="../media/image73.png"/><Relationship Id="rId70" Type="http://schemas.openxmlformats.org/officeDocument/2006/relationships/image" Target="../media/image81.png"/><Relationship Id="rId75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57" Type="http://schemas.openxmlformats.org/officeDocument/2006/relationships/image" Target="../media/image68.png"/><Relationship Id="rId10" Type="http://schemas.openxmlformats.org/officeDocument/2006/relationships/image" Target="../media/image21.pn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60" Type="http://schemas.openxmlformats.org/officeDocument/2006/relationships/image" Target="../media/image71.png"/><Relationship Id="rId65" Type="http://schemas.openxmlformats.org/officeDocument/2006/relationships/image" Target="../media/image76.png"/><Relationship Id="rId73" Type="http://schemas.openxmlformats.org/officeDocument/2006/relationships/image" Target="../media/image8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9" Type="http://schemas.openxmlformats.org/officeDocument/2006/relationships/image" Target="../media/image50.png"/><Relationship Id="rId34" Type="http://schemas.openxmlformats.org/officeDocument/2006/relationships/image" Target="../media/image45.png"/><Relationship Id="rId50" Type="http://schemas.openxmlformats.org/officeDocument/2006/relationships/image" Target="../media/image61.png"/><Relationship Id="rId55" Type="http://schemas.openxmlformats.org/officeDocument/2006/relationships/image" Target="../media/image66.png"/><Relationship Id="rId76" Type="http://schemas.openxmlformats.org/officeDocument/2006/relationships/image" Target="../media/image87.png"/><Relationship Id="rId7" Type="http://schemas.openxmlformats.org/officeDocument/2006/relationships/image" Target="../media/image18.png"/><Relationship Id="rId71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Import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15638" y="1646393"/>
            <a:ext cx="8312726" cy="2876750"/>
          </a:xfrm>
        </p:spPr>
        <p:txBody>
          <a:bodyPr/>
          <a:lstStyle/>
          <a:p>
            <a:r>
              <a:rPr lang="en-US" dirty="0"/>
              <a:t>Keep this file open. Also open your old PowerPoint presentation.</a:t>
            </a:r>
          </a:p>
          <a:p>
            <a:r>
              <a:rPr lang="en-US" dirty="0"/>
              <a:t>In your old presentation, highlight desired slides from the thumbnails on the left </a:t>
            </a:r>
            <a:br>
              <a:rPr lang="en-US" dirty="0"/>
            </a:br>
            <a:r>
              <a:rPr lang="en-US" dirty="0"/>
              <a:t>(press Shift to highlight multiple slides, or Ctrl + A to highlight all slides).</a:t>
            </a:r>
          </a:p>
          <a:p>
            <a:r>
              <a:rPr lang="en-US" dirty="0"/>
              <a:t>Right click and select “Copy” (or press Ctrl + C to copy).</a:t>
            </a:r>
          </a:p>
          <a:p>
            <a:r>
              <a:rPr lang="en-US" dirty="0"/>
              <a:t>Come back to this file, click above the first thumbnail on the left, right click and select </a:t>
            </a:r>
            <a:br>
              <a:rPr lang="en-US" dirty="0"/>
            </a:br>
            <a:r>
              <a:rPr lang="en-US" dirty="0"/>
              <a:t>“Paste Options” &gt; “Use Destination Theme” (or press Ctrl + V to paste).</a:t>
            </a:r>
          </a:p>
          <a:p>
            <a:r>
              <a:rPr lang="en-US" dirty="0"/>
              <a:t>Your slides will now be in the correct template, but will likely need some finessing. </a:t>
            </a:r>
            <a:br>
              <a:rPr lang="en-US" dirty="0"/>
            </a:br>
            <a:r>
              <a:rPr lang="en-US" dirty="0"/>
              <a:t>Right click each slide to choose the correct layout, then click “Reset Slide.” </a:t>
            </a:r>
          </a:p>
          <a:p>
            <a:r>
              <a:rPr lang="en-US" dirty="0"/>
              <a:t>Note: This template’s slide size is Widescreen (16:9). </a:t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79396" y="2"/>
            <a:ext cx="1310163" cy="2723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91"/>
              <a:t>Instructions</a:t>
            </a:r>
            <a:endParaRPr lang="en-US" sz="1191" dirty="0"/>
          </a:p>
        </p:txBody>
      </p:sp>
    </p:spTree>
    <p:extLst>
      <p:ext uri="{BB962C8B-B14F-4D97-AF65-F5344CB8AC3E}">
        <p14:creationId xmlns:p14="http://schemas.microsoft.com/office/powerpoint/2010/main" val="18904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CSU Color Palette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41613" y="1908955"/>
            <a:ext cx="483307" cy="4979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7925" y="2486945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tx2"/>
                </a:solidFill>
                <a:latin typeface="+mj-lt"/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tx2"/>
                </a:solidFill>
                <a:latin typeface="+mj-lt"/>
              </a:rPr>
              <a:t>77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tx2"/>
                </a:solidFill>
                <a:latin typeface="+mj-lt"/>
              </a:rPr>
              <a:t>43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63655" y="2486946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B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919683" y="1908955"/>
            <a:ext cx="483307" cy="497952"/>
          </a:xfrm>
          <a:prstGeom prst="rect">
            <a:avLst/>
          </a:prstGeom>
          <a:solidFill>
            <a:srgbClr val="DAD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95998" y="2486945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bg2"/>
                </a:solidFill>
                <a:latin typeface="+mj-lt"/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bg2"/>
                </a:solidFill>
                <a:latin typeface="+mj-lt"/>
              </a:rPr>
              <a:t>195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bg2"/>
                </a:solidFill>
                <a:latin typeface="+mj-lt"/>
              </a:rPr>
              <a:t>114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797754" y="1908955"/>
            <a:ext cx="483307" cy="49795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874068" y="2486946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255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22019" y="1472606"/>
            <a:ext cx="2228168" cy="22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55" dirty="0">
                <a:ea typeface="Franklin Gothic Book" charset="0"/>
                <a:cs typeface="Franklin Gothic Book" charset="0"/>
              </a:rPr>
              <a:t>Primary Color Palette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63655" y="4088385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B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041614" y="3666270"/>
            <a:ext cx="333756" cy="3438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47412" y="4088384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2"/>
                </a:solidFill>
                <a:latin typeface="+mj-lt"/>
              </a:rPr>
              <a:t>201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2"/>
                </a:solidFill>
                <a:latin typeface="+mj-lt"/>
              </a:rPr>
              <a:t>216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2"/>
                </a:solidFill>
                <a:latin typeface="+mj-lt"/>
              </a:rPr>
              <a:t>69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655635" y="3666270"/>
            <a:ext cx="333756" cy="3438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661432" y="4088384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3"/>
                </a:solidFill>
                <a:latin typeface="+mj-lt"/>
              </a:rPr>
              <a:t>204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3"/>
                </a:solidFill>
                <a:latin typeface="+mj-lt"/>
              </a:rPr>
              <a:t>84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3"/>
                </a:solidFill>
                <a:latin typeface="+mj-lt"/>
              </a:rPr>
              <a:t>48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269655" y="3666270"/>
            <a:ext cx="333756" cy="343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275452" y="4088384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4"/>
                </a:solidFill>
                <a:latin typeface="+mj-lt"/>
              </a:rPr>
              <a:t>16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4"/>
                </a:solidFill>
                <a:latin typeface="+mj-lt"/>
              </a:rPr>
              <a:t>84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4"/>
                </a:solidFill>
                <a:latin typeface="+mj-lt"/>
              </a:rPr>
              <a:t>86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22019" y="3229921"/>
            <a:ext cx="2228168" cy="22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55" dirty="0">
                <a:ea typeface="Franklin Gothic Book" charset="0"/>
                <a:cs typeface="Franklin Gothic Book" charset="0"/>
              </a:rPr>
              <a:t>Tertiary Color Palette</a:t>
            </a:r>
          </a:p>
        </p:txBody>
      </p:sp>
      <p:cxnSp>
        <p:nvCxnSpPr>
          <p:cNvPr id="117" name="Straight Connector 116"/>
          <p:cNvCxnSpPr/>
          <p:nvPr/>
        </p:nvCxnSpPr>
        <p:spPr>
          <a:xfrm>
            <a:off x="481243" y="1762011"/>
            <a:ext cx="3019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81243" y="3519326"/>
            <a:ext cx="37238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883675" y="3666270"/>
            <a:ext cx="333756" cy="3438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89472" y="4088384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5"/>
                </a:solidFill>
                <a:latin typeface="+mj-lt"/>
              </a:rPr>
              <a:t>18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5"/>
                </a:solidFill>
                <a:latin typeface="+mj-lt"/>
              </a:rPr>
              <a:t>164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5"/>
                </a:solidFill>
                <a:latin typeface="+mj-lt"/>
              </a:rPr>
              <a:t>182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97696" y="3666270"/>
            <a:ext cx="333756" cy="3438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03492" y="4088385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6"/>
                </a:solidFill>
                <a:latin typeface="+mj-lt"/>
              </a:rPr>
              <a:t>236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6"/>
                </a:solidFill>
                <a:latin typeface="+mj-lt"/>
              </a:rPr>
              <a:t>197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6"/>
                </a:solidFill>
                <a:latin typeface="+mj-lt"/>
              </a:rPr>
              <a:t>48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01490" y="1908955"/>
            <a:ext cx="483307" cy="4979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77802" y="2486945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89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89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91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45462" y="2486946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latin typeface="+mj-lt"/>
              </a:rPr>
              <a:t>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27635" y="1908955"/>
            <a:ext cx="483307" cy="49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620" tIns="46310" rIns="92620" bIns="46310" rtlCol="0" anchor="ctr"/>
          <a:lstStyle/>
          <a:p>
            <a:pPr algn="ctr"/>
            <a:endParaRPr lang="en-US" sz="1818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03950" y="2486945"/>
            <a:ext cx="330683" cy="45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1"/>
                </a:solidFill>
              </a:rPr>
              <a:t>217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1"/>
                </a:solidFill>
              </a:rPr>
              <a:t>120</a:t>
            </a:r>
          </a:p>
          <a:p>
            <a:pPr algn="ctr">
              <a:lnSpc>
                <a:spcPct val="110000"/>
              </a:lnSpc>
            </a:pPr>
            <a:r>
              <a:rPr lang="en-US" sz="927" dirty="0">
                <a:solidFill>
                  <a:schemeClr val="accent1"/>
                </a:solidFill>
              </a:rPr>
              <a:t>45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03826" y="1472606"/>
            <a:ext cx="2228168" cy="22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55" dirty="0">
                <a:ea typeface="Franklin Gothic Book" charset="0"/>
                <a:cs typeface="Franklin Gothic Book" charset="0"/>
              </a:rPr>
              <a:t>Secondary Color Palette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863050" y="1762011"/>
            <a:ext cx="226894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2402798"/>
            <a:ext cx="453838" cy="45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2402798"/>
            <a:ext cx="453838" cy="45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2402798"/>
            <a:ext cx="453838" cy="4538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2402798"/>
            <a:ext cx="453838" cy="45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2402798"/>
            <a:ext cx="453838" cy="45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2402798"/>
            <a:ext cx="453838" cy="45383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2402798"/>
            <a:ext cx="453838" cy="4538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2402798"/>
            <a:ext cx="453838" cy="45383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2402798"/>
            <a:ext cx="453838" cy="4538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4512127"/>
            <a:ext cx="453838" cy="4538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4512127"/>
            <a:ext cx="453838" cy="45383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4512127"/>
            <a:ext cx="453838" cy="4538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2930129"/>
            <a:ext cx="453838" cy="45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2930129"/>
            <a:ext cx="453838" cy="45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2930129"/>
            <a:ext cx="453838" cy="45383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2930129"/>
            <a:ext cx="453838" cy="4538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2930129"/>
            <a:ext cx="453838" cy="4538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2930129"/>
            <a:ext cx="453838" cy="4538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2930129"/>
            <a:ext cx="453838" cy="45383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2930129"/>
            <a:ext cx="453838" cy="45383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2930129"/>
            <a:ext cx="453838" cy="453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1875466"/>
            <a:ext cx="453838" cy="45383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1875466"/>
            <a:ext cx="453838" cy="45383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1875466"/>
            <a:ext cx="453838" cy="45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1875466"/>
            <a:ext cx="453838" cy="45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1875466"/>
            <a:ext cx="453838" cy="4538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1875466"/>
            <a:ext cx="453838" cy="4538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1875466"/>
            <a:ext cx="453838" cy="45383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1875466"/>
            <a:ext cx="453838" cy="45383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1875466"/>
            <a:ext cx="453838" cy="4538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820802"/>
            <a:ext cx="453838" cy="4538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820802"/>
            <a:ext cx="453838" cy="4538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820802"/>
            <a:ext cx="453838" cy="4538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820802"/>
            <a:ext cx="453838" cy="45383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820802"/>
            <a:ext cx="453838" cy="45383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820802"/>
            <a:ext cx="453838" cy="4538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820802"/>
            <a:ext cx="453838" cy="45383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820802"/>
            <a:ext cx="453838" cy="45383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820802"/>
            <a:ext cx="453838" cy="45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3984793"/>
            <a:ext cx="453838" cy="4538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3984793"/>
            <a:ext cx="453838" cy="4538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3984793"/>
            <a:ext cx="453838" cy="4538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3984793"/>
            <a:ext cx="453838" cy="45383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3984793"/>
            <a:ext cx="453838" cy="4538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3984793"/>
            <a:ext cx="453838" cy="4538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3984793"/>
            <a:ext cx="453838" cy="4538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3984793"/>
            <a:ext cx="453838" cy="4538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3984793"/>
            <a:ext cx="453838" cy="4538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1348134"/>
            <a:ext cx="453838" cy="4538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1348134"/>
            <a:ext cx="453838" cy="45383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1348134"/>
            <a:ext cx="453838" cy="45383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1348134"/>
            <a:ext cx="453838" cy="45383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1348134"/>
            <a:ext cx="453838" cy="45383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1348134"/>
            <a:ext cx="453838" cy="453838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1348134"/>
            <a:ext cx="453838" cy="45383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1348134"/>
            <a:ext cx="453838" cy="45383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1348134"/>
            <a:ext cx="453838" cy="453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293470"/>
            <a:ext cx="453838" cy="4538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293470"/>
            <a:ext cx="453838" cy="4538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293470"/>
            <a:ext cx="453838" cy="4538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293470"/>
            <a:ext cx="453838" cy="4538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293470"/>
            <a:ext cx="453838" cy="45383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293470"/>
            <a:ext cx="453838" cy="4538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293470"/>
            <a:ext cx="453838" cy="45383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293470"/>
            <a:ext cx="453838" cy="45383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293470"/>
            <a:ext cx="453838" cy="4538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3457461"/>
            <a:ext cx="453838" cy="45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3457461"/>
            <a:ext cx="453838" cy="4538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3457461"/>
            <a:ext cx="453838" cy="4538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3457461"/>
            <a:ext cx="453838" cy="4538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3457461"/>
            <a:ext cx="453838" cy="4538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3457461"/>
            <a:ext cx="453838" cy="45383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3457461"/>
            <a:ext cx="453838" cy="45383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3457461"/>
            <a:ext cx="453838" cy="453838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3457461"/>
            <a:ext cx="453838" cy="453838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6886239" y="4512125"/>
            <a:ext cx="2257761" cy="4449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1535" tIns="121024" rIns="181535" bIns="121024" rtlCol="0" anchor="ctr"/>
          <a:lstStyle/>
          <a:p>
            <a:r>
              <a:rPr lang="en-US" sz="876"/>
              <a:t>CSU Icons – Green</a:t>
            </a:r>
          </a:p>
        </p:txBody>
      </p:sp>
    </p:spTree>
    <p:extLst>
      <p:ext uri="{BB962C8B-B14F-4D97-AF65-F5344CB8AC3E}">
        <p14:creationId xmlns:p14="http://schemas.microsoft.com/office/powerpoint/2010/main" val="850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2402798"/>
            <a:ext cx="453838" cy="45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2402798"/>
            <a:ext cx="453838" cy="45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2402798"/>
            <a:ext cx="453838" cy="4538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2402798"/>
            <a:ext cx="453838" cy="45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2402798"/>
            <a:ext cx="453838" cy="45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2402798"/>
            <a:ext cx="453838" cy="45383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2402798"/>
            <a:ext cx="453838" cy="4538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2402798"/>
            <a:ext cx="453838" cy="45383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2402798"/>
            <a:ext cx="453838" cy="4538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4512127"/>
            <a:ext cx="453838" cy="4538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4512127"/>
            <a:ext cx="453838" cy="45383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4512127"/>
            <a:ext cx="453838" cy="4538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2930129"/>
            <a:ext cx="453838" cy="45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2930129"/>
            <a:ext cx="453838" cy="45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2930129"/>
            <a:ext cx="453838" cy="45383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2930129"/>
            <a:ext cx="453838" cy="4538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2930129"/>
            <a:ext cx="453838" cy="4538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2930129"/>
            <a:ext cx="453838" cy="4538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2930129"/>
            <a:ext cx="453838" cy="45383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2930129"/>
            <a:ext cx="453838" cy="45383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2930129"/>
            <a:ext cx="453838" cy="453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1875466"/>
            <a:ext cx="453838" cy="45383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1875466"/>
            <a:ext cx="453838" cy="45383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1875466"/>
            <a:ext cx="453838" cy="45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1875466"/>
            <a:ext cx="453838" cy="45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1875466"/>
            <a:ext cx="453838" cy="4538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1875466"/>
            <a:ext cx="453838" cy="4538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1875466"/>
            <a:ext cx="453838" cy="45383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1875466"/>
            <a:ext cx="453838" cy="45383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1875466"/>
            <a:ext cx="453838" cy="4538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820802"/>
            <a:ext cx="453838" cy="4538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820802"/>
            <a:ext cx="453838" cy="4538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820802"/>
            <a:ext cx="453838" cy="4538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820802"/>
            <a:ext cx="453838" cy="45383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820802"/>
            <a:ext cx="453838" cy="45383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820802"/>
            <a:ext cx="453838" cy="4538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820802"/>
            <a:ext cx="453838" cy="45383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820802"/>
            <a:ext cx="453838" cy="45383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820802"/>
            <a:ext cx="453838" cy="45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3984793"/>
            <a:ext cx="453838" cy="4538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3984793"/>
            <a:ext cx="453838" cy="4538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3984793"/>
            <a:ext cx="453838" cy="4538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3984793"/>
            <a:ext cx="453838" cy="45383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3984793"/>
            <a:ext cx="453838" cy="4538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3984793"/>
            <a:ext cx="453838" cy="4538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3984793"/>
            <a:ext cx="453838" cy="4538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3984793"/>
            <a:ext cx="453838" cy="4538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3984793"/>
            <a:ext cx="453838" cy="4538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1348134"/>
            <a:ext cx="453838" cy="4538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1348134"/>
            <a:ext cx="453838" cy="45383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1348134"/>
            <a:ext cx="453838" cy="45383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1348134"/>
            <a:ext cx="453838" cy="45383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1348134"/>
            <a:ext cx="453838" cy="45383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1348134"/>
            <a:ext cx="453838" cy="453838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1348134"/>
            <a:ext cx="453838" cy="45383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1348134"/>
            <a:ext cx="453838" cy="45383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1348134"/>
            <a:ext cx="453838" cy="453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293470"/>
            <a:ext cx="453838" cy="4538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293470"/>
            <a:ext cx="453838" cy="4538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293470"/>
            <a:ext cx="453838" cy="4538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293470"/>
            <a:ext cx="453838" cy="4538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293470"/>
            <a:ext cx="453838" cy="45383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293470"/>
            <a:ext cx="453838" cy="4538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293470"/>
            <a:ext cx="453838" cy="45383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293470"/>
            <a:ext cx="453838" cy="45383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293470"/>
            <a:ext cx="453838" cy="4538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4" y="3457461"/>
            <a:ext cx="453838" cy="45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7" y="3457461"/>
            <a:ext cx="453838" cy="4538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93" y="3457461"/>
            <a:ext cx="453838" cy="4538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6" y="3457461"/>
            <a:ext cx="453838" cy="4538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2" y="3457461"/>
            <a:ext cx="453838" cy="4538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39" y="3457461"/>
            <a:ext cx="453838" cy="45383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60" y="3457461"/>
            <a:ext cx="453838" cy="45383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0" y="3457461"/>
            <a:ext cx="453838" cy="453838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48" y="3457461"/>
            <a:ext cx="453838" cy="453838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6886239" y="4512125"/>
            <a:ext cx="2257761" cy="4449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1535" tIns="121024" rIns="181535" bIns="121024" rtlCol="0" anchor="ctr"/>
          <a:lstStyle/>
          <a:p>
            <a:r>
              <a:rPr lang="en-US" sz="876" dirty="0">
                <a:solidFill>
                  <a:schemeClr val="bg2"/>
                </a:solidFill>
              </a:rPr>
              <a:t>CSU Icons – White</a:t>
            </a:r>
          </a:p>
        </p:txBody>
      </p:sp>
    </p:spTree>
    <p:extLst>
      <p:ext uri="{BB962C8B-B14F-4D97-AF65-F5344CB8AC3E}">
        <p14:creationId xmlns:p14="http://schemas.microsoft.com/office/powerpoint/2010/main" val="2854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1E5512-A884-E540-9344-EF1ABAA05345}"/>
              </a:ext>
            </a:extLst>
          </p:cNvPr>
          <p:cNvSpPr txBox="1">
            <a:spLocks/>
          </p:cNvSpPr>
          <p:nvPr/>
        </p:nvSpPr>
        <p:spPr>
          <a:xfrm>
            <a:off x="482654" y="2778864"/>
            <a:ext cx="8312726" cy="733271"/>
          </a:xfrm>
          <a:prstGeom prst="rect">
            <a:avLst/>
          </a:prstGeom>
        </p:spPr>
        <p:txBody>
          <a:bodyPr vert="horz" lIns="60512" tIns="60512" rIns="60512" bIns="6051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971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97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15638" y="1783828"/>
            <a:ext cx="8312726" cy="1406795"/>
          </a:xfrm>
        </p:spPr>
        <p:txBody>
          <a:bodyPr/>
          <a:lstStyle/>
          <a:p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15637" y="3553221"/>
            <a:ext cx="8312726" cy="362279"/>
          </a:xfrm>
        </p:spPr>
        <p:txBody>
          <a:bodyPr/>
          <a:lstStyle/>
          <a:p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301" b="15518"/>
          <a:stretch/>
        </p:blipFill>
        <p:spPr>
          <a:xfrm>
            <a:off x="0" y="0"/>
            <a:ext cx="9144000" cy="5161850"/>
          </a:xfrm>
        </p:spPr>
      </p:pic>
      <p:sp>
        <p:nvSpPr>
          <p:cNvPr id="8" name="Rectangle 7"/>
          <p:cNvSpPr/>
          <p:nvPr/>
        </p:nvSpPr>
        <p:spPr bwMode="auto">
          <a:xfrm>
            <a:off x="0" y="9175"/>
            <a:ext cx="9144000" cy="5143500"/>
          </a:xfrm>
          <a:prstGeom prst="rect">
            <a:avLst/>
          </a:prstGeom>
          <a:solidFill>
            <a:schemeClr val="tx2"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/>
          </a:p>
        </p:txBody>
      </p:sp>
      <p:sp>
        <p:nvSpPr>
          <p:cNvPr id="90" name="Title 2"/>
          <p:cNvSpPr txBox="1">
            <a:spLocks/>
          </p:cNvSpPr>
          <p:nvPr/>
        </p:nvSpPr>
        <p:spPr>
          <a:xfrm>
            <a:off x="787940" y="1788482"/>
            <a:ext cx="7568120" cy="9776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71" dirty="0">
                <a:solidFill>
                  <a:schemeClr val="bg1"/>
                </a:solidFill>
              </a:rPr>
              <a:t>Title of Presentation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2382" dirty="0">
                <a:solidFill>
                  <a:schemeClr val="bg1"/>
                </a:solidFill>
              </a:rPr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16486-A425-B447-BA56-217D9418FD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97720" y="3854194"/>
            <a:ext cx="2748560" cy="4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77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5638" y="1646393"/>
            <a:ext cx="8312726" cy="706925"/>
          </a:xfrm>
        </p:spPr>
        <p:txBody>
          <a:bodyPr/>
          <a:lstStyle/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661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9997" y="2899851"/>
            <a:ext cx="6448367" cy="384401"/>
          </a:xfrm>
        </p:spPr>
        <p:txBody>
          <a:bodyPr/>
          <a:lstStyle/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006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834708-206D-8F4E-91A5-9C723654D6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7978" r="8915" b="7025"/>
          <a:stretch/>
        </p:blipFill>
        <p:spPr>
          <a:xfrm>
            <a:off x="0" y="1"/>
            <a:ext cx="9143999" cy="5143499"/>
          </a:xfrm>
        </p:spPr>
      </p:pic>
      <p:sp>
        <p:nvSpPr>
          <p:cNvPr id="10" name="Rectangle 9"/>
          <p:cNvSpPr/>
          <p:nvPr/>
        </p:nvSpPr>
        <p:spPr bwMode="auto">
          <a:xfrm>
            <a:off x="1" y="1"/>
            <a:ext cx="4876800" cy="5143499"/>
          </a:xfrm>
          <a:prstGeom prst="rect">
            <a:avLst/>
          </a:prstGeom>
          <a:solidFill>
            <a:schemeClr val="accent1">
              <a:alpha val="85000"/>
            </a:schemeClr>
          </a:solidFill>
          <a:ln w="317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562032" y="2202394"/>
            <a:ext cx="4009968" cy="5601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40" dirty="0">
                <a:solidFill>
                  <a:schemeClr val="bg1"/>
                </a:solidFill>
              </a:rPr>
              <a:t>Section Header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4905BD7-7F8C-3644-9E1D-2D20E90FB27D}"/>
              </a:ext>
            </a:extLst>
          </p:cNvPr>
          <p:cNvSpPr txBox="1">
            <a:spLocks/>
          </p:cNvSpPr>
          <p:nvPr/>
        </p:nvSpPr>
        <p:spPr>
          <a:xfrm>
            <a:off x="562032" y="2911496"/>
            <a:ext cx="4009968" cy="672130"/>
          </a:xfrm>
          <a:prstGeom prst="rect">
            <a:avLst/>
          </a:prstGeom>
        </p:spPr>
        <p:txBody>
          <a:bodyPr/>
          <a:lstStyle>
            <a:lvl1pPr algn="l" defTabSz="699614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r>
              <a:rPr lang="en-US" sz="1853" dirty="0">
                <a:solidFill>
                  <a:schemeClr val="bg1"/>
                </a:solidFill>
                <a:latin typeface="+mn-lt"/>
              </a:rPr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3511947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817" y="1269910"/>
            <a:ext cx="6448367" cy="1834733"/>
          </a:xfrm>
        </p:spPr>
        <p:txBody>
          <a:bodyPr/>
          <a:lstStyle/>
          <a:p>
            <a:r>
              <a:rPr lang="en-US" dirty="0"/>
              <a:t>“Quote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4666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1658" y="1443626"/>
            <a:ext cx="2385433" cy="11399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1</a:t>
            </a:r>
          </a:p>
          <a:p>
            <a:r>
              <a:rPr lang="en-US" dirty="0"/>
              <a:t>Text block goes here. Lorem ipsum dolor sit.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379284" y="1443626"/>
            <a:ext cx="2385433" cy="11399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2</a:t>
            </a:r>
          </a:p>
          <a:p>
            <a:r>
              <a:rPr lang="en-US" dirty="0"/>
              <a:t>Text block goes here. Lorem ipsum dolor sit.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66909" y="1443626"/>
            <a:ext cx="2385433" cy="11399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3</a:t>
            </a:r>
          </a:p>
          <a:p>
            <a:r>
              <a:rPr lang="en-US" dirty="0"/>
              <a:t>Text block goes here. Lorem ipsum dolor sit. </a:t>
            </a:r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280" t="-208" r="10526" b="208"/>
          <a:stretch/>
        </p:blipFill>
        <p:spPr>
          <a:xfrm>
            <a:off x="0" y="-5371"/>
            <a:ext cx="6059581" cy="51542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6841" y="2571750"/>
            <a:ext cx="2541494" cy="585032"/>
          </a:xfrm>
        </p:spPr>
        <p:txBody>
          <a:bodyPr/>
          <a:lstStyle/>
          <a:p>
            <a:r>
              <a:rPr lang="en-US"/>
              <a:t>Lorem ipsum dolor sidac ebadbit amet, consectetur adi.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56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2813</TotalTime>
  <Words>312</Words>
  <Application>Microsoft Macintosh PowerPoint</Application>
  <PresentationFormat>On-screen Show (16:9)</PresentationFormat>
  <Paragraphs>73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Franklin Gothic Book</vt:lpstr>
      <vt:lpstr>Office Theme</vt:lpstr>
      <vt:lpstr>How to Import Slides</vt:lpstr>
      <vt:lpstr>PowerPoint Presentation</vt:lpstr>
      <vt:lpstr>PowerPoint Presentation</vt:lpstr>
      <vt:lpstr>Headline Copy Goes Here</vt:lpstr>
      <vt:lpstr>Section Header</vt:lpstr>
      <vt:lpstr>PowerPoint Presentation</vt:lpstr>
      <vt:lpstr>“Quote goes here. Lorem ipsum dolor sit amet, consecteur adipiscing elit.” </vt:lpstr>
      <vt:lpstr>PowerPoint Presentation</vt:lpstr>
      <vt:lpstr>Copy Goes Here</vt:lpstr>
      <vt:lpstr>CSU Color Palette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Flynn,Ashlee</cp:lastModifiedBy>
  <cp:revision>230</cp:revision>
  <dcterms:created xsi:type="dcterms:W3CDTF">2015-06-30T23:05:53Z</dcterms:created>
  <dcterms:modified xsi:type="dcterms:W3CDTF">2020-11-03T16:22:29Z</dcterms:modified>
</cp:coreProperties>
</file>